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  <p:sldMasterId id="2147483661" r:id="rId5"/>
    <p:sldMasterId id="2147483674" r:id="rId6"/>
  </p:sldMasterIdLst>
  <p:notesMasterIdLst>
    <p:notesMasterId r:id="rId21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2000" cy="6858000"/>
  <p:notesSz cx="7772400" cy="100584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 Extra Condensed" panose="020B05030500000200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jIp2Ua4QXhKaIk9E0sTQNuYa3g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FF4827-345D-4320-8DD2-B9D09DE9CC67}" v="105" dt="2022-08-16T22:05:27.155"/>
    <p1510:client id="{74DAC236-6313-4B42-9BCA-BA23CD2DBCCF}" v="18" dt="2022-08-16T22:18:50.030"/>
    <p1510:client id="{7BA8C996-0980-482C-8B3F-090B4F6DCA9C}" v="5" dt="2022-08-17T03:04:55.225"/>
    <p1510:client id="{D2F01BCE-00FF-4093-8603-BA3CB527F2FA}" v="67" dt="2022-08-16T20:00:58.154"/>
  </p1510:revLst>
</p1510:revInfo>
</file>

<file path=ppt/tableStyles.xml><?xml version="1.0" encoding="utf-8"?>
<a:tblStyleLst xmlns:a="http://schemas.openxmlformats.org/drawingml/2006/main" def="{8BA4B3BC-CDE3-4B4E-A445-1B878BF20162}">
  <a:tblStyle styleId="{8BA4B3BC-CDE3-4B4E-A445-1B878BF2016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customschemas.google.com/relationships/presentationmetadata" Target="metadata"/><Relationship Id="rId35" Type="http://schemas.microsoft.com/office/2016/11/relationships/changesInfo" Target="changesInfos/changesInfo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abela Ortega Vasco" userId="c9679da5-377f-4e77-a9fb-f8b75ff6978c" providerId="ADAL" clId="{B962360D-F21B-47F7-95A5-0952FBCEA09C}"/>
    <pc:docChg chg="undo custSel modSld">
      <pc:chgData name="Isabela Ortega Vasco" userId="c9679da5-377f-4e77-a9fb-f8b75ff6978c" providerId="ADAL" clId="{B962360D-F21B-47F7-95A5-0952FBCEA09C}" dt="2022-08-17T03:08:17.177" v="20" actId="207"/>
      <pc:docMkLst>
        <pc:docMk/>
      </pc:docMkLst>
      <pc:sldChg chg="addSp delSp modSp mod">
        <pc:chgData name="Isabela Ortega Vasco" userId="c9679da5-377f-4e77-a9fb-f8b75ff6978c" providerId="ADAL" clId="{B962360D-F21B-47F7-95A5-0952FBCEA09C}" dt="2022-08-17T03:08:17.177" v="20" actId="207"/>
        <pc:sldMkLst>
          <pc:docMk/>
          <pc:sldMk cId="0" sldId="257"/>
        </pc:sldMkLst>
        <pc:spChg chg="add del">
          <ac:chgData name="Isabela Ortega Vasco" userId="c9679da5-377f-4e77-a9fb-f8b75ff6978c" providerId="ADAL" clId="{B962360D-F21B-47F7-95A5-0952FBCEA09C}" dt="2022-08-17T03:07:27.175" v="18" actId="478"/>
          <ac:spMkLst>
            <pc:docMk/>
            <pc:sldMk cId="0" sldId="257"/>
            <ac:spMk id="7" creationId="{A186B929-44D2-7BAE-290F-3CEA9977A285}"/>
          </ac:spMkLst>
        </pc:spChg>
        <pc:spChg chg="mod modCrop">
          <ac:chgData name="Isabela Ortega Vasco" userId="c9679da5-377f-4e77-a9fb-f8b75ff6978c" providerId="ADAL" clId="{B962360D-F21B-47F7-95A5-0952FBCEA09C}" dt="2022-08-17T03:08:17.177" v="20" actId="207"/>
          <ac:spMkLst>
            <pc:docMk/>
            <pc:sldMk cId="0" sldId="257"/>
            <ac:spMk id="209" creationId="{00000000-0000-0000-0000-000000000000}"/>
          </ac:spMkLst>
        </pc:spChg>
        <pc:picChg chg="del mod">
          <ac:chgData name="Isabela Ortega Vasco" userId="c9679da5-377f-4e77-a9fb-f8b75ff6978c" providerId="ADAL" clId="{B962360D-F21B-47F7-95A5-0952FBCEA09C}" dt="2022-08-17T03:05:22.341" v="1" actId="21"/>
          <ac:picMkLst>
            <pc:docMk/>
            <pc:sldMk cId="0" sldId="257"/>
            <ac:picMk id="4" creationId="{E2AEB6C6-1673-97AA-0439-1B494CF30DBC}"/>
          </ac:picMkLst>
        </pc:picChg>
        <pc:picChg chg="add del mod modCrop">
          <ac:chgData name="Isabela Ortega Vasco" userId="c9679da5-377f-4e77-a9fb-f8b75ff6978c" providerId="ADAL" clId="{B962360D-F21B-47F7-95A5-0952FBCEA09C}" dt="2022-08-17T03:06:48.246" v="14" actId="21"/>
          <ac:picMkLst>
            <pc:docMk/>
            <pc:sldMk cId="0" sldId="257"/>
            <ac:picMk id="5" creationId="{EE11BD9F-1FE7-3B49-DA9A-A86EE4C820AD}"/>
          </ac:picMkLst>
        </pc:picChg>
        <pc:picChg chg="add del mod">
          <ac:chgData name="Isabela Ortega Vasco" userId="c9679da5-377f-4e77-a9fb-f8b75ff6978c" providerId="ADAL" clId="{B962360D-F21B-47F7-95A5-0952FBCEA09C}" dt="2022-08-17T03:07:44.471" v="19" actId="21"/>
          <ac:picMkLst>
            <pc:docMk/>
            <pc:sldMk cId="0" sldId="257"/>
            <ac:picMk id="6" creationId="{3279BE9F-7F3C-C7DC-E8DE-725ACFB4651B}"/>
          </ac:picMkLst>
        </pc:picChg>
      </pc:sldChg>
    </pc:docChg>
  </pc:docChgLst>
  <pc:docChgLst>
    <pc:chgData name="Paulina Cerón Mancipe" userId="S::pceronm@eafit.edu.co::d4149097-753a-470a-afcc-91f5ca71eadd" providerId="AD" clId="Web-{30FF4827-345D-4320-8DD2-B9D09DE9CC67}"/>
    <pc:docChg chg="modSld">
      <pc:chgData name="Paulina Cerón Mancipe" userId="S::pceronm@eafit.edu.co::d4149097-753a-470a-afcc-91f5ca71eadd" providerId="AD" clId="Web-{30FF4827-345D-4320-8DD2-B9D09DE9CC67}" dt="2022-08-16T22:05:26.936" v="57" actId="20577"/>
      <pc:docMkLst>
        <pc:docMk/>
      </pc:docMkLst>
      <pc:sldChg chg="addSp delSp modSp">
        <pc:chgData name="Paulina Cerón Mancipe" userId="S::pceronm@eafit.edu.co::d4149097-753a-470a-afcc-91f5ca71eadd" providerId="AD" clId="Web-{30FF4827-345D-4320-8DD2-B9D09DE9CC67}" dt="2022-08-16T22:05:26.936" v="57" actId="20577"/>
        <pc:sldMkLst>
          <pc:docMk/>
          <pc:sldMk cId="0" sldId="257"/>
        </pc:sldMkLst>
        <pc:spChg chg="add mod">
          <ac:chgData name="Paulina Cerón Mancipe" userId="S::pceronm@eafit.edu.co::d4149097-753a-470a-afcc-91f5ca71eadd" providerId="AD" clId="Web-{30FF4827-345D-4320-8DD2-B9D09DE9CC67}" dt="2022-08-16T22:05:26.936" v="57" actId="20577"/>
          <ac:spMkLst>
            <pc:docMk/>
            <pc:sldMk cId="0" sldId="257"/>
            <ac:spMk id="2" creationId="{7E061B95-1126-5797-D628-449F28523DC2}"/>
          </ac:spMkLst>
        </pc:spChg>
        <pc:spChg chg="del">
          <ac:chgData name="Paulina Cerón Mancipe" userId="S::pceronm@eafit.edu.co::d4149097-753a-470a-afcc-91f5ca71eadd" providerId="AD" clId="Web-{30FF4827-345D-4320-8DD2-B9D09DE9CC67}" dt="2022-08-16T22:05:12.327" v="45"/>
          <ac:spMkLst>
            <pc:docMk/>
            <pc:sldMk cId="0" sldId="257"/>
            <ac:spMk id="211" creationId="{00000000-0000-0000-0000-000000000000}"/>
          </ac:spMkLst>
        </pc:spChg>
        <pc:spChg chg="mod">
          <ac:chgData name="Paulina Cerón Mancipe" userId="S::pceronm@eafit.edu.co::d4149097-753a-470a-afcc-91f5ca71eadd" providerId="AD" clId="Web-{30FF4827-345D-4320-8DD2-B9D09DE9CC67}" dt="2022-08-16T22:05:08.764" v="43" actId="20577"/>
          <ac:spMkLst>
            <pc:docMk/>
            <pc:sldMk cId="0" sldId="257"/>
            <ac:spMk id="212" creationId="{00000000-0000-0000-0000-000000000000}"/>
          </ac:spMkLst>
        </pc:spChg>
      </pc:sldChg>
    </pc:docChg>
  </pc:docChgLst>
  <pc:docChgLst>
    <pc:chgData name="Isabela Ortega Vasco" userId="S::iortegav@eafit.edu.co::c9679da5-377f-4e77-a9fb-f8b75ff6978c" providerId="AD" clId="Web-{7BA8C996-0980-482C-8B3F-090B4F6DCA9C}"/>
    <pc:docChg chg="modSld">
      <pc:chgData name="Isabela Ortega Vasco" userId="S::iortegav@eafit.edu.co::c9679da5-377f-4e77-a9fb-f8b75ff6978c" providerId="AD" clId="Web-{7BA8C996-0980-482C-8B3F-090B4F6DCA9C}" dt="2022-08-17T03:04:55.178" v="3" actId="14100"/>
      <pc:docMkLst>
        <pc:docMk/>
      </pc:docMkLst>
      <pc:sldChg chg="addSp modSp">
        <pc:chgData name="Isabela Ortega Vasco" userId="S::iortegav@eafit.edu.co::c9679da5-377f-4e77-a9fb-f8b75ff6978c" providerId="AD" clId="Web-{7BA8C996-0980-482C-8B3F-090B4F6DCA9C}" dt="2022-08-17T03:04:55.178" v="3" actId="14100"/>
        <pc:sldMkLst>
          <pc:docMk/>
          <pc:sldMk cId="0" sldId="257"/>
        </pc:sldMkLst>
        <pc:picChg chg="add mod">
          <ac:chgData name="Isabela Ortega Vasco" userId="S::iortegav@eafit.edu.co::c9679da5-377f-4e77-a9fb-f8b75ff6978c" providerId="AD" clId="Web-{7BA8C996-0980-482C-8B3F-090B4F6DCA9C}" dt="2022-08-17T03:04:55.178" v="3" actId="14100"/>
          <ac:picMkLst>
            <pc:docMk/>
            <pc:sldMk cId="0" sldId="257"/>
            <ac:picMk id="4" creationId="{E2AEB6C6-1673-97AA-0439-1B494CF30DBC}"/>
          </ac:picMkLst>
        </pc:picChg>
      </pc:sldChg>
    </pc:docChg>
  </pc:docChgLst>
  <pc:docChgLst>
    <pc:chgData name="Paulina Cerón Mancipe" userId="S::pceronm@eafit.edu.co::d4149097-753a-470a-afcc-91f5ca71eadd" providerId="AD" clId="Web-{74DAC236-6313-4B42-9BCA-BA23CD2DBCCF}"/>
    <pc:docChg chg="modSld">
      <pc:chgData name="Paulina Cerón Mancipe" userId="S::pceronm@eafit.edu.co::d4149097-753a-470a-afcc-91f5ca71eadd" providerId="AD" clId="Web-{74DAC236-6313-4B42-9BCA-BA23CD2DBCCF}" dt="2022-08-16T22:18:50.030" v="17" actId="14100"/>
      <pc:docMkLst>
        <pc:docMk/>
      </pc:docMkLst>
      <pc:sldChg chg="addSp delSp modSp">
        <pc:chgData name="Paulina Cerón Mancipe" userId="S::pceronm@eafit.edu.co::d4149097-753a-470a-afcc-91f5ca71eadd" providerId="AD" clId="Web-{74DAC236-6313-4B42-9BCA-BA23CD2DBCCF}" dt="2022-08-16T22:18:50.030" v="17" actId="14100"/>
        <pc:sldMkLst>
          <pc:docMk/>
          <pc:sldMk cId="0" sldId="257"/>
        </pc:sldMkLst>
        <pc:spChg chg="del">
          <ac:chgData name="Paulina Cerón Mancipe" userId="S::pceronm@eafit.edu.co::d4149097-753a-470a-afcc-91f5ca71eadd" providerId="AD" clId="Web-{74DAC236-6313-4B42-9BCA-BA23CD2DBCCF}" dt="2022-08-16T22:18:30.091" v="13"/>
          <ac:spMkLst>
            <pc:docMk/>
            <pc:sldMk cId="0" sldId="257"/>
            <ac:spMk id="208" creationId="{00000000-0000-0000-0000-000000000000}"/>
          </ac:spMkLst>
        </pc:spChg>
        <pc:picChg chg="add mod modCrop">
          <ac:chgData name="Paulina Cerón Mancipe" userId="S::pceronm@eafit.edu.co::d4149097-753a-470a-afcc-91f5ca71eadd" providerId="AD" clId="Web-{74DAC236-6313-4B42-9BCA-BA23CD2DBCCF}" dt="2022-08-16T22:18:50.030" v="17" actId="14100"/>
          <ac:picMkLst>
            <pc:docMk/>
            <pc:sldMk cId="0" sldId="257"/>
            <ac:picMk id="3" creationId="{7429266D-2352-C5CD-45B4-737FCA8A8F69}"/>
          </ac:picMkLst>
        </pc:picChg>
      </pc:sldChg>
    </pc:docChg>
  </pc:docChgLst>
  <pc:docChgLst>
    <pc:chgData name="Paulina Cerón Mancipe" userId="S::pceronm@eafit.edu.co::d4149097-753a-470a-afcc-91f5ca71eadd" providerId="AD" clId="Web-{D2F01BCE-00FF-4093-8603-BA3CB527F2FA}"/>
    <pc:docChg chg="modSld">
      <pc:chgData name="Paulina Cerón Mancipe" userId="S::pceronm@eafit.edu.co::d4149097-753a-470a-afcc-91f5ca71eadd" providerId="AD" clId="Web-{D2F01BCE-00FF-4093-8603-BA3CB527F2FA}" dt="2022-08-16T20:00:58.154" v="50"/>
      <pc:docMkLst>
        <pc:docMk/>
      </pc:docMkLst>
      <pc:sldChg chg="delSp modSp">
        <pc:chgData name="Paulina Cerón Mancipe" userId="S::pceronm@eafit.edu.co::d4149097-753a-470a-afcc-91f5ca71eadd" providerId="AD" clId="Web-{D2F01BCE-00FF-4093-8603-BA3CB527F2FA}" dt="2022-08-16T19:44:56.382" v="6" actId="14100"/>
        <pc:sldMkLst>
          <pc:docMk/>
          <pc:sldMk cId="0" sldId="256"/>
        </pc:sldMkLst>
        <pc:spChg chg="mod">
          <ac:chgData name="Paulina Cerón Mancipe" userId="S::pceronm@eafit.edu.co::d4149097-753a-470a-afcc-91f5ca71eadd" providerId="AD" clId="Web-{D2F01BCE-00FF-4093-8603-BA3CB527F2FA}" dt="2022-08-16T19:44:56.382" v="6" actId="14100"/>
          <ac:spMkLst>
            <pc:docMk/>
            <pc:sldMk cId="0" sldId="256"/>
            <ac:spMk id="192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4:41.710" v="3"/>
          <ac:spMkLst>
            <pc:docMk/>
            <pc:sldMk cId="0" sldId="256"/>
            <ac:spMk id="193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4:41.663" v="2"/>
          <ac:spMkLst>
            <pc:docMk/>
            <pc:sldMk cId="0" sldId="256"/>
            <ac:spMk id="194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4:37.350" v="1"/>
          <ac:spMkLst>
            <pc:docMk/>
            <pc:sldMk cId="0" sldId="256"/>
            <ac:spMk id="195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4:11.506" v="0"/>
          <ac:spMkLst>
            <pc:docMk/>
            <pc:sldMk cId="0" sldId="256"/>
            <ac:spMk id="196" creationId="{00000000-0000-0000-0000-000000000000}"/>
          </ac:spMkLst>
        </pc:spChg>
      </pc:sldChg>
      <pc:sldChg chg="addSp delSp modSp">
        <pc:chgData name="Paulina Cerón Mancipe" userId="S::pceronm@eafit.edu.co::d4149097-753a-470a-afcc-91f5ca71eadd" providerId="AD" clId="Web-{D2F01BCE-00FF-4093-8603-BA3CB527F2FA}" dt="2022-08-16T20:00:31.700" v="44" actId="20577"/>
        <pc:sldMkLst>
          <pc:docMk/>
          <pc:sldMk cId="0" sldId="257"/>
        </pc:sldMkLst>
        <pc:spChg chg="del">
          <ac:chgData name="Paulina Cerón Mancipe" userId="S::pceronm@eafit.edu.co::d4149097-753a-470a-afcc-91f5ca71eadd" providerId="AD" clId="Web-{D2F01BCE-00FF-4093-8603-BA3CB527F2FA}" dt="2022-08-16T19:46:52.322" v="9"/>
          <ac:spMkLst>
            <pc:docMk/>
            <pc:sldMk cId="0" sldId="257"/>
            <ac:spMk id="203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5:48.633" v="8"/>
          <ac:spMkLst>
            <pc:docMk/>
            <pc:sldMk cId="0" sldId="257"/>
            <ac:spMk id="204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7:01.822" v="10"/>
          <ac:spMkLst>
            <pc:docMk/>
            <pc:sldMk cId="0" sldId="257"/>
            <ac:spMk id="213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58:45.073" v="25"/>
          <ac:spMkLst>
            <pc:docMk/>
            <pc:sldMk cId="0" sldId="257"/>
            <ac:spMk id="214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8:18.012" v="19"/>
          <ac:spMkLst>
            <pc:docMk/>
            <pc:sldMk cId="0" sldId="257"/>
            <ac:spMk id="215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7:57.402" v="17"/>
          <ac:spMkLst>
            <pc:docMk/>
            <pc:sldMk cId="0" sldId="257"/>
            <ac:spMk id="216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8:13.230" v="18"/>
          <ac:spMkLst>
            <pc:docMk/>
            <pc:sldMk cId="0" sldId="257"/>
            <ac:spMk id="217" creationId="{00000000-0000-0000-0000-000000000000}"/>
          </ac:spMkLst>
        </pc:spChg>
        <pc:spChg chg="mod">
          <ac:chgData name="Paulina Cerón Mancipe" userId="S::pceronm@eafit.edu.co::d4149097-753a-470a-afcc-91f5ca71eadd" providerId="AD" clId="Web-{D2F01BCE-00FF-4093-8603-BA3CB527F2FA}" dt="2022-08-16T20:00:31.700" v="44" actId="20577"/>
          <ac:spMkLst>
            <pc:docMk/>
            <pc:sldMk cId="0" sldId="257"/>
            <ac:spMk id="219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9:43.498" v="23"/>
          <ac:spMkLst>
            <pc:docMk/>
            <pc:sldMk cId="0" sldId="257"/>
            <ac:spMk id="221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9:43.529" v="24"/>
          <ac:spMkLst>
            <pc:docMk/>
            <pc:sldMk cId="0" sldId="257"/>
            <ac:spMk id="222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5:44.196" v="7"/>
          <ac:spMkLst>
            <pc:docMk/>
            <pc:sldMk cId="0" sldId="257"/>
            <ac:spMk id="223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19:49:43.467" v="22"/>
          <ac:spMkLst>
            <pc:docMk/>
            <pc:sldMk cId="0" sldId="257"/>
            <ac:spMk id="227" creationId="{00000000-0000-0000-0000-000000000000}"/>
          </ac:spMkLst>
        </pc:spChg>
        <pc:spChg chg="add del mod">
          <ac:chgData name="Paulina Cerón Mancipe" userId="S::pceronm@eafit.edu.co::d4149097-753a-470a-afcc-91f5ca71eadd" providerId="AD" clId="Web-{D2F01BCE-00FF-4093-8603-BA3CB527F2FA}" dt="2022-08-16T19:47:15.166" v="16"/>
          <ac:spMkLst>
            <pc:docMk/>
            <pc:sldMk cId="0" sldId="257"/>
            <ac:spMk id="228" creationId="{00000000-0000-0000-0000-000000000000}"/>
          </ac:spMkLst>
        </pc:spChg>
        <pc:picChg chg="add del mod">
          <ac:chgData name="Paulina Cerón Mancipe" userId="S::pceronm@eafit.edu.co::d4149097-753a-470a-afcc-91f5ca71eadd" providerId="AD" clId="Web-{D2F01BCE-00FF-4093-8603-BA3CB527F2FA}" dt="2022-08-16T19:48:27.402" v="21"/>
          <ac:picMkLst>
            <pc:docMk/>
            <pc:sldMk cId="0" sldId="257"/>
            <ac:picMk id="201" creationId="{00000000-0000-0000-0000-000000000000}"/>
          </ac:picMkLst>
        </pc:picChg>
      </pc:sldChg>
      <pc:sldChg chg="delSp">
        <pc:chgData name="Paulina Cerón Mancipe" userId="S::pceronm@eafit.edu.co::d4149097-753a-470a-afcc-91f5ca71eadd" providerId="AD" clId="Web-{D2F01BCE-00FF-4093-8603-BA3CB527F2FA}" dt="2022-08-16T20:00:58.154" v="50"/>
        <pc:sldMkLst>
          <pc:docMk/>
          <pc:sldMk cId="0" sldId="258"/>
        </pc:sldMkLst>
        <pc:spChg chg="del">
          <ac:chgData name="Paulina Cerón Mancipe" userId="S::pceronm@eafit.edu.co::d4149097-753a-470a-afcc-91f5ca71eadd" providerId="AD" clId="Web-{D2F01BCE-00FF-4093-8603-BA3CB527F2FA}" dt="2022-08-16T20:00:52.763" v="49"/>
          <ac:spMkLst>
            <pc:docMk/>
            <pc:sldMk cId="0" sldId="258"/>
            <ac:spMk id="235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20:00:50.763" v="48"/>
          <ac:spMkLst>
            <pc:docMk/>
            <pc:sldMk cId="0" sldId="258"/>
            <ac:spMk id="236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20:00:58.154" v="50"/>
          <ac:spMkLst>
            <pc:docMk/>
            <pc:sldMk cId="0" sldId="258"/>
            <ac:spMk id="237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20:00:40.060" v="45"/>
          <ac:spMkLst>
            <pc:docMk/>
            <pc:sldMk cId="0" sldId="258"/>
            <ac:spMk id="239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20:00:43.372" v="46"/>
          <ac:spMkLst>
            <pc:docMk/>
            <pc:sldMk cId="0" sldId="258"/>
            <ac:spMk id="240" creationId="{00000000-0000-0000-0000-000000000000}"/>
          </ac:spMkLst>
        </pc:spChg>
        <pc:spChg chg="del">
          <ac:chgData name="Paulina Cerón Mancipe" userId="S::pceronm@eafit.edu.co::d4149097-753a-470a-afcc-91f5ca71eadd" providerId="AD" clId="Web-{D2F01BCE-00FF-4093-8603-BA3CB527F2FA}" dt="2022-08-16T20:00:47.841" v="47"/>
          <ac:spMkLst>
            <pc:docMk/>
            <pc:sldMk cId="0" sldId="258"/>
            <ac:spMk id="241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3694941206_0_38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19" name="Google Shape;419;g1369494120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32" name="Google Shape;432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7" name="Google Shape;497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62" name="Google Shape;5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587" name="Google Shape;587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1" name="Google Shape;261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6" name="Google Shape;34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3694941206_0_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8" name="Google Shape;368;g136949412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694941206_0_1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2" name="Google Shape;402;g1369494120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openxmlformats.org/officeDocument/2006/relationships/hyperlink" Target="http://github.com/pauliceron/ST0245-002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4572928" y="2250000"/>
            <a:ext cx="6949483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indent="457200" algn="r">
              <a:lnSpc>
                <a:spcPct val="90000"/>
              </a:lnSpc>
            </a:pPr>
            <a:r>
              <a:rPr lang="es" sz="3800" b="1" dirty="0"/>
              <a:t>RUTAS PEATONALES QUE CONSIDERAN </a:t>
            </a:r>
            <a:r>
              <a:rPr lang="es" sz="3800" b="1" i="0" u="none" strike="noStrike" cap="none" dirty="0"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s" sz="3800" b="1" dirty="0"/>
              <a:t>ACOSO CALLEJERO Y </a:t>
            </a:r>
            <a:r>
              <a:rPr lang="es" sz="3800" b="1" i="0" u="none" strike="noStrike" cap="none" dirty="0">
                <a:latin typeface="Arial"/>
                <a:ea typeface="Arial"/>
                <a:cs typeface="Arial"/>
                <a:sym typeface="Arial"/>
              </a:rPr>
              <a:t>EL </a:t>
            </a:r>
            <a:r>
              <a:rPr lang="es" sz="3800" b="1" dirty="0"/>
              <a:t>TIEMPO DE RECORRIDO</a:t>
            </a:r>
            <a:r>
              <a:rPr lang="en-US" sz="3800" dirty="0"/>
              <a:t> </a:t>
            </a:r>
            <a:endParaRPr lang="es-MX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g13694941206_0_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g13694941206_0_38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Comparación visual de los tres caminos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13694941206_0_38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4" name="Google Shape;424;g13694941206_0_38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13694941206_0_38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13694941206_0_38"/>
          <p:cNvSpPr/>
          <p:nvPr/>
        </p:nvSpPr>
        <p:spPr>
          <a:xfrm>
            <a:off x="265315" y="611457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13694941206_0_38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8" name="Google Shape;428;g13694941206_0_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475" y="917335"/>
            <a:ext cx="9529050" cy="4820525"/>
          </a:xfrm>
          <a:prstGeom prst="rect">
            <a:avLst/>
          </a:prstGeom>
          <a:noFill/>
          <a:ln>
            <a:noFill/>
          </a:ln>
        </p:spPr>
      </p:pic>
      <p:sp>
        <p:nvSpPr>
          <p:cNvPr id="429" name="Google Shape;429;g13694941206_0_38"/>
          <p:cNvSpPr/>
          <p:nvPr/>
        </p:nvSpPr>
        <p:spPr>
          <a:xfrm>
            <a:off x="0" y="1659575"/>
            <a:ext cx="1300800" cy="32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Utiliza una librería para dibujar el mapa y en el mapa grafica los tres caminos entre Eafit y Universidad Nacional. Por ejemplo, utiliza geopandas, pydeck o google maps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5" name="Google Shape;445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6" name="Google Shape;446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447" name="Google Shape;447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 &amp; S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448" name="Google Shape;448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449" name="Google Shape;449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0" name="Google Shape;450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1" name="Google Shape;451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2" name="Google Shape;452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3" name="Google Shape;453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4" name="Google Shape;454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5" name="Google Shape;455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56" name="Google Shape;456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457" name="Google Shape;457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Otimización </a:t>
              </a:r>
              <a:r>
                <a:rPr lang="en-US" sz="1400" b="1" i="0" u="none" strike="noStrike" cap="none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8" name="Google Shape;458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59" name="Google Shape;459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0" name="Google Shape;460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1" name="Google Shape;461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2" name="Google Shape;462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3" name="Google Shape;463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64" name="Google Shape;464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465" name="Google Shape;465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6" name="Google Shape;466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7" name="Google Shape;467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8" name="Google Shape;468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69" name="Google Shape;469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0" name="Google Shape;470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1" name="Google Shape;471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472" name="Google Shape;472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473" name="Google Shape;473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4" name="Google Shape;474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5" name="Google Shape;475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6" name="Google Shape;476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7" name="Google Shape;477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8" name="Google Shape;478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79" name="Google Shape;479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480" name="Google Shape;480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1" name="Google Shape;481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89" name="Google Shape;489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0" name="Google Shape;490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1" name="Google Shape;491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3" name="Google Shape;493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94" name="Google Shape;494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" name="Google Shape;499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1" name="Google Shape;511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2" name="Google Shape;512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3" name="Google Shape;513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4" name="Google Shape;514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móvil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5" name="Google Shape;515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9" name="Google Shape;519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0" name="Google Shape;520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1" name="Google Shape;521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2" name="Google Shape;522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3" name="Google Shape;523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7" name="Google Shape;527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8" name="Google Shape;528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9" name="Google Shape;529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30" name="Google Shape;530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5" name="Google Shape;535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6" name="Google Shape;536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7" name="Google Shape;537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8" name="Google Shape;538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50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9" name="Google Shape;539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3" name="Google Shape;543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4" name="Google Shape;544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5" name="Google Shape;545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6" name="Google Shape;546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Matemática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4" name="Google Shape;554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5" name="Google Shape;555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8" name="Google Shape;558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9" name="Google Shape;559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aceptado en OSF.IO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67" name="Google Shape;567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cita del informe</a:t>
            </a:r>
            <a:br>
              <a:rPr lang="en-US" sz="18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 OSF PREPRINTS y el enlace. No, no en los OSF projects, </a:t>
            </a:r>
            <a:r>
              <a:rPr lang="en-US" i="1">
                <a:solidFill>
                  <a:schemeClr val="accent2"/>
                </a:solidFill>
              </a:rPr>
              <a:t>es e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 OSF Preprints.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0" name="Google Shape;570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Energy and Storage Optimization in Precision Livestock Farming. Informe técnico, Universidad EAFIT, 2021. https://doi.org/10.31219/osf.io/du8yt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una captura de pantalla de su informe publicado en osf.io y elimine el círculo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5" name="Google Shape;575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monitores 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6" name="Google Shape;57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78" name="Google Shape;578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 esta diapositiva si su informe no fue presentado a OSF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1" name="Google Shape;581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citación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83" name="Google Shape;583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ejemplo de captura de pantalla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9" name="Google Shape;589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2" name="Google Shape;592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Para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4" name="Google Shape;594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98" name="Google Shape;598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35040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algn="ctr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Paulina </a:t>
            </a:r>
            <a:r>
              <a:rPr lang="en-US" sz="2200" b="1" dirty="0" err="1">
                <a:solidFill>
                  <a:srgbClr val="001E33"/>
                </a:solidFill>
              </a:rPr>
              <a:t>Cerón</a:t>
            </a:r>
          </a:p>
          <a:p>
            <a:pPr algn="ctr">
              <a:buSzPts val="2200"/>
            </a:pP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algoritmos</a:t>
            </a: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>
              <a:buSzPts val="2200"/>
            </a:pPr>
            <a:r>
              <a:rPr lang="en-US" sz="2200" b="1" dirty="0">
                <a:solidFill>
                  <a:srgbClr val="001E33"/>
                </a:solidFill>
                <a:hlinkClick r:id="rId7"/>
              </a:rPr>
              <a:t>http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://github.com/</a:t>
            </a:r>
            <a:r>
              <a:rPr lang="en-US" sz="2200" b="1" dirty="0">
                <a:solidFill>
                  <a:srgbClr val="001E33"/>
                </a:solidFill>
                <a:hlinkClick r:id="rId7"/>
              </a:rPr>
              <a:t>pauliceron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/</a:t>
            </a:r>
            <a:r>
              <a:rPr lang="en-US" sz="2200" b="1" dirty="0">
                <a:solidFill>
                  <a:srgbClr val="001E33"/>
                </a:solidFill>
                <a:hlinkClick r:id="rId7"/>
              </a:rPr>
              <a:t>ST0245-002/</a:t>
            </a:r>
            <a:r>
              <a:rPr lang="en-US" sz="2200" b="1" dirty="0">
                <a:solidFill>
                  <a:srgbClr val="001E33"/>
                </a:solidFill>
              </a:rPr>
              <a:t> </a:t>
            </a:r>
            <a:endParaRPr lang="en-US" sz="2200"/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 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8">
              <a:alphaModFix/>
            </a:blip>
            <a:srcRect b="16685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Google Shape;212;p2">
            <a:extLst>
              <a:ext uri="{FF2B5EF4-FFF2-40B4-BE49-F238E27FC236}">
                <a16:creationId xmlns:a16="http://schemas.microsoft.com/office/drawing/2014/main" id="{7E061B95-1126-5797-D628-449F28523DC2}"/>
              </a:ext>
            </a:extLst>
          </p:cNvPr>
          <p:cNvSpPr/>
          <p:nvPr/>
        </p:nvSpPr>
        <p:spPr>
          <a:xfrm>
            <a:off x="3558349" y="4180680"/>
            <a:ext cx="2192760" cy="1106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algn="ctr">
              <a:buSzPts val="2200"/>
            </a:pPr>
            <a:r>
              <a:rPr lang="en-US" sz="2200" b="1" dirty="0">
                <a:solidFill>
                  <a:srgbClr val="001E33"/>
                </a:solidFill>
              </a:rPr>
              <a:t>Isabela Ortega</a:t>
            </a:r>
          </a:p>
          <a:p>
            <a:pPr algn="ctr">
              <a:buSzPts val="2200"/>
            </a:pPr>
            <a:r>
              <a:rPr lang="en-US" sz="2200" dirty="0" err="1">
                <a:solidFill>
                  <a:srgbClr val="001E33"/>
                </a:solidFill>
              </a:rPr>
              <a:t>Investigación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algoritmos</a:t>
            </a:r>
            <a:endParaRPr lang="en-US" sz="2200">
              <a:solidFill>
                <a:srgbClr val="001E33"/>
              </a:solidFill>
            </a:endParaRPr>
          </a:p>
        </p:txBody>
      </p:sp>
      <p:pic>
        <p:nvPicPr>
          <p:cNvPr id="3" name="Imagen 3">
            <a:extLst>
              <a:ext uri="{FF2B5EF4-FFF2-40B4-BE49-F238E27FC236}">
                <a16:creationId xmlns:a16="http://schemas.microsoft.com/office/drawing/2014/main" id="{7429266D-2352-C5CD-45B4-737FCA8A8F6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4167" r="505" b="20454"/>
          <a:stretch/>
        </p:blipFill>
        <p:spPr>
          <a:xfrm>
            <a:off x="692727" y="1904999"/>
            <a:ext cx="2230583" cy="2258296"/>
          </a:xfrm>
          <a:prstGeom prst="flowChartConnector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</a:t>
            </a:r>
            <a:r>
              <a:rPr lang="en-US" sz="2100" b="1">
                <a:solidFill>
                  <a:schemeClr val="lt1"/>
                </a:solidFill>
              </a:rPr>
              <a:t>para el</a:t>
            </a: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camino más corto 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001E33"/>
                </a:solidFill>
              </a:rPr>
              <a:t>Tres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caminos </a:t>
            </a:r>
            <a:r>
              <a:rPr lang="en-US" sz="2200" b="1">
                <a:solidFill>
                  <a:srgbClr val="001E33"/>
                </a:solidFill>
              </a:rPr>
              <a:t>que reducen tanto el riesgo de acoso como la distancia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10257050" y="2555975"/>
            <a:ext cx="272675" cy="735200"/>
          </a:xfrm>
          <a:custGeom>
            <a:avLst/>
            <a:gdLst/>
            <a:ahLst/>
            <a:cxnLst/>
            <a:rect l="l" t="t" r="r" b="b"/>
            <a:pathLst>
              <a:path w="10907" h="29408" extrusionOk="0">
                <a:moveTo>
                  <a:pt x="0" y="29408"/>
                </a:moveTo>
                <a:cubicBezTo>
                  <a:pt x="1768" y="26757"/>
                  <a:pt x="9401" y="18400"/>
                  <a:pt x="10606" y="13499"/>
                </a:cubicBezTo>
                <a:cubicBezTo>
                  <a:pt x="11811" y="8598"/>
                  <a:pt x="7794" y="2250"/>
                  <a:pt x="7231" y="0"/>
                </a:cubicBezTo>
              </a:path>
            </a:pathLst>
          </a:custGeom>
          <a:noFill/>
          <a:ln w="38100" cap="flat" cmpd="sng">
            <a:solidFill>
              <a:srgbClr val="ED7D3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7" name="Google Shape;257;p6"/>
          <p:cNvSpPr/>
          <p:nvPr/>
        </p:nvSpPr>
        <p:spPr>
          <a:xfrm>
            <a:off x="10244975" y="2568025"/>
            <a:ext cx="805925" cy="769375"/>
          </a:xfrm>
          <a:custGeom>
            <a:avLst/>
            <a:gdLst/>
            <a:ahLst/>
            <a:cxnLst/>
            <a:rect l="l" t="t" r="r" b="b"/>
            <a:pathLst>
              <a:path w="32237" h="30775" extrusionOk="0">
                <a:moveTo>
                  <a:pt x="0" y="29890"/>
                </a:moveTo>
                <a:cubicBezTo>
                  <a:pt x="2893" y="29971"/>
                  <a:pt x="12133" y="31177"/>
                  <a:pt x="17356" y="30373"/>
                </a:cubicBezTo>
                <a:cubicBezTo>
                  <a:pt x="22579" y="29570"/>
                  <a:pt x="29249" y="27801"/>
                  <a:pt x="31338" y="25069"/>
                </a:cubicBezTo>
                <a:cubicBezTo>
                  <a:pt x="33427" y="22337"/>
                  <a:pt x="31177" y="17195"/>
                  <a:pt x="29891" y="13981"/>
                </a:cubicBezTo>
                <a:cubicBezTo>
                  <a:pt x="28605" y="10767"/>
                  <a:pt x="27401" y="8115"/>
                  <a:pt x="23624" y="5785"/>
                </a:cubicBezTo>
                <a:cubicBezTo>
                  <a:pt x="19848" y="3455"/>
                  <a:pt x="9964" y="964"/>
                  <a:pt x="7232" y="0"/>
                </a:cubicBezTo>
              </a:path>
            </a:pathLst>
          </a:custGeom>
          <a:noFill/>
          <a:ln w="38100" cap="flat" cmpd="sng">
            <a:solidFill>
              <a:srgbClr val="00AADB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8" name="Google Shape;258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A</a:t>
            </a: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lgoritmo de soluci</a:t>
            </a:r>
            <a:r>
              <a:rPr lang="en-US" sz="2200" b="1">
                <a:solidFill>
                  <a:srgbClr val="FFFFFF"/>
                </a:solidFill>
              </a:rPr>
              <a:t>ón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 rot="10800000" flipH="1">
            <a:off x="3506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6" name="Google Shape;266;g105e9140ba5_0_31"/>
          <p:cNvSpPr/>
          <p:nvPr/>
        </p:nvSpPr>
        <p:spPr>
          <a:xfrm>
            <a:off x="4346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9" name="Google Shape;269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8" name="Google Shape;278;g105e9140ba5_0_31"/>
            <p:cNvCxnSpPr>
              <a:stCxn id="269" idx="5"/>
              <a:endCxn id="27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0" idx="6"/>
              <a:endCxn id="27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71" idx="6"/>
              <a:endCxn id="27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77" idx="7"/>
              <a:endCxn id="27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1" idx="7"/>
              <a:endCxn id="27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0" idx="7"/>
              <a:endCxn id="27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2" idx="7"/>
              <a:endCxn id="27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4" idx="5"/>
              <a:endCxn id="27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3" idx="6"/>
              <a:endCxn id="27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7" name="Google Shape;287;g105e9140ba5_0_31"/>
            <p:cNvCxnSpPr>
              <a:stCxn id="272" idx="6"/>
              <a:endCxn id="27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8" name="Google Shape;288;g105e9140ba5_0_31"/>
            <p:cNvCxnSpPr>
              <a:stCxn id="273" idx="7"/>
              <a:endCxn id="27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9" name="Google Shape;289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2" name="Google Shape;292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4" name="Google Shape;294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5" name="Google Shape;295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6" name="Google Shape;296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7" name="Google Shape;297;g105e9140ba5_0_31"/>
          <p:cNvSpPr/>
          <p:nvPr/>
        </p:nvSpPr>
        <p:spPr>
          <a:xfrm>
            <a:off x="9309025" y="20429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105e9140ba5_0_31"/>
          <p:cNvSpPr/>
          <p:nvPr/>
        </p:nvSpPr>
        <p:spPr>
          <a:xfrm>
            <a:off x="9309025" y="2652550"/>
            <a:ext cx="275700" cy="302700"/>
          </a:xfrm>
          <a:prstGeom prst="ellipse">
            <a:avLst/>
          </a:prstGeom>
          <a:solidFill>
            <a:srgbClr val="ED7D3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g105e9140ba5_0_31"/>
          <p:cNvSpPr/>
          <p:nvPr/>
        </p:nvSpPr>
        <p:spPr>
          <a:xfrm>
            <a:off x="9309025" y="32621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g105e9140ba5_0_31"/>
          <p:cNvSpPr/>
          <p:nvPr/>
        </p:nvSpPr>
        <p:spPr>
          <a:xfrm>
            <a:off x="9842425" y="29573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105e9140ba5_0_31"/>
          <p:cNvSpPr/>
          <p:nvPr/>
        </p:nvSpPr>
        <p:spPr>
          <a:xfrm>
            <a:off x="9842425" y="34907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105e9140ba5_0_31"/>
          <p:cNvSpPr/>
          <p:nvPr/>
        </p:nvSpPr>
        <p:spPr>
          <a:xfrm>
            <a:off x="9842425" y="23477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105e9140ba5_0_31"/>
          <p:cNvSpPr/>
          <p:nvPr/>
        </p:nvSpPr>
        <p:spPr>
          <a:xfrm>
            <a:off x="10370950" y="3267225"/>
            <a:ext cx="275700" cy="3027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g105e9140ba5_0_31"/>
          <p:cNvSpPr/>
          <p:nvPr/>
        </p:nvSpPr>
        <p:spPr>
          <a:xfrm>
            <a:off x="10370950" y="25742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105e9140ba5_0_31"/>
          <p:cNvSpPr/>
          <p:nvPr/>
        </p:nvSpPr>
        <p:spPr>
          <a:xfrm>
            <a:off x="9309025" y="3871750"/>
            <a:ext cx="275700" cy="3027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6" name="Google Shape;306;g105e9140ba5_0_31"/>
          <p:cNvCxnSpPr>
            <a:stCxn id="297" idx="5"/>
            <a:endCxn id="302" idx="2"/>
          </p:cNvCxnSpPr>
          <p:nvPr/>
        </p:nvCxnSpPr>
        <p:spPr>
          <a:xfrm>
            <a:off x="9544350" y="2301321"/>
            <a:ext cx="298200" cy="1977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07" name="Google Shape;307;g105e9140ba5_0_31"/>
          <p:cNvCxnSpPr>
            <a:stCxn id="298" idx="6"/>
            <a:endCxn id="300" idx="1"/>
          </p:cNvCxnSpPr>
          <p:nvPr/>
        </p:nvCxnSpPr>
        <p:spPr>
          <a:xfrm>
            <a:off x="9584725" y="2803900"/>
            <a:ext cx="298200" cy="197700"/>
          </a:xfrm>
          <a:prstGeom prst="straightConnector1">
            <a:avLst/>
          </a:prstGeom>
          <a:noFill/>
          <a:ln w="38100" cap="flat" cmpd="sng">
            <a:solidFill>
              <a:srgbClr val="ED7D3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08" name="Google Shape;308;g105e9140ba5_0_31"/>
          <p:cNvCxnSpPr>
            <a:stCxn id="299" idx="6"/>
            <a:endCxn id="301" idx="2"/>
          </p:cNvCxnSpPr>
          <p:nvPr/>
        </p:nvCxnSpPr>
        <p:spPr>
          <a:xfrm>
            <a:off x="9584725" y="3413500"/>
            <a:ext cx="257700" cy="2286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09" name="Google Shape;309;g105e9140ba5_0_31"/>
          <p:cNvCxnSpPr>
            <a:stCxn id="305" idx="7"/>
            <a:endCxn id="301" idx="3"/>
          </p:cNvCxnSpPr>
          <p:nvPr/>
        </p:nvCxnSpPr>
        <p:spPr>
          <a:xfrm rot="10800000" flipH="1">
            <a:off x="9544350" y="3748979"/>
            <a:ext cx="338400" cy="1671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0" name="Google Shape;310;g105e9140ba5_0_31"/>
          <p:cNvCxnSpPr>
            <a:stCxn id="299" idx="7"/>
            <a:endCxn id="300" idx="2"/>
          </p:cNvCxnSpPr>
          <p:nvPr/>
        </p:nvCxnSpPr>
        <p:spPr>
          <a:xfrm rot="10800000" flipH="1">
            <a:off x="9544350" y="3108779"/>
            <a:ext cx="298200" cy="1977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1" name="Google Shape;311;g105e9140ba5_0_31"/>
          <p:cNvCxnSpPr>
            <a:stCxn id="298" idx="7"/>
            <a:endCxn id="302" idx="3"/>
          </p:cNvCxnSpPr>
          <p:nvPr/>
        </p:nvCxnSpPr>
        <p:spPr>
          <a:xfrm rot="10800000" flipH="1">
            <a:off x="9544350" y="2605979"/>
            <a:ext cx="338400" cy="909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2" name="Google Shape;312;g105e9140ba5_0_31"/>
          <p:cNvCxnSpPr>
            <a:stCxn id="300" idx="7"/>
            <a:endCxn id="304" idx="2"/>
          </p:cNvCxnSpPr>
          <p:nvPr/>
        </p:nvCxnSpPr>
        <p:spPr>
          <a:xfrm rot="10800000" flipH="1">
            <a:off x="10077750" y="2725679"/>
            <a:ext cx="293100" cy="2760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3" name="Google Shape;313;g105e9140ba5_0_31"/>
          <p:cNvCxnSpPr>
            <a:stCxn id="302" idx="5"/>
            <a:endCxn id="303" idx="1"/>
          </p:cNvCxnSpPr>
          <p:nvPr/>
        </p:nvCxnSpPr>
        <p:spPr>
          <a:xfrm>
            <a:off x="10077750" y="2606121"/>
            <a:ext cx="333600" cy="7053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4" name="Google Shape;314;g105e9140ba5_0_31"/>
          <p:cNvCxnSpPr>
            <a:stCxn id="301" idx="6"/>
            <a:endCxn id="303" idx="2"/>
          </p:cNvCxnSpPr>
          <p:nvPr/>
        </p:nvCxnSpPr>
        <p:spPr>
          <a:xfrm rot="10800000" flipH="1">
            <a:off x="10118125" y="3418600"/>
            <a:ext cx="252900" cy="2235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5" name="Google Shape;315;g105e9140ba5_0_31"/>
          <p:cNvCxnSpPr>
            <a:stCxn id="300" idx="6"/>
            <a:endCxn id="303" idx="1"/>
          </p:cNvCxnSpPr>
          <p:nvPr/>
        </p:nvCxnSpPr>
        <p:spPr>
          <a:xfrm>
            <a:off x="10118125" y="3108700"/>
            <a:ext cx="293100" cy="202800"/>
          </a:xfrm>
          <a:prstGeom prst="straightConnector1">
            <a:avLst/>
          </a:prstGeom>
          <a:noFill/>
          <a:ln w="38100" cap="flat" cmpd="sng">
            <a:solidFill>
              <a:srgbClr val="ED7D3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6" name="Google Shape;316;g105e9140ba5_0_31"/>
          <p:cNvCxnSpPr>
            <a:stCxn id="301" idx="7"/>
            <a:endCxn id="304" idx="3"/>
          </p:cNvCxnSpPr>
          <p:nvPr/>
        </p:nvCxnSpPr>
        <p:spPr>
          <a:xfrm rot="10800000" flipH="1">
            <a:off x="10077750" y="2832479"/>
            <a:ext cx="333600" cy="702600"/>
          </a:xfrm>
          <a:prstGeom prst="straightConnector1">
            <a:avLst/>
          </a:prstGeom>
          <a:noFill/>
          <a:ln w="19050" cap="flat" cmpd="sng">
            <a:solidFill>
              <a:srgbClr val="001E33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7" name="Google Shape;317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8" name="Google Shape;318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>
                <a:solidFill>
                  <a:srgbClr val="001E33"/>
                </a:solidFill>
              </a:rPr>
              <a:t>Un camino que reduce tanto la distancia como el acoso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9" name="Google Shape;319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</a:t>
            </a:r>
            <a:r>
              <a:rPr lang="en-US" sz="2200">
                <a:solidFill>
                  <a:srgbClr val="001E33"/>
                </a:solidFill>
              </a:rPr>
              <a:t> que reducen tanto el acoso como la distancia</a:t>
            </a:r>
            <a:br>
              <a:rPr lang="en-US" sz="2200">
                <a:solidFill>
                  <a:srgbClr val="001E33"/>
                </a:solidFill>
              </a:rPr>
            </a:b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8" name="Google Shape;328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gráficas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2" name="Google Shape;332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34" name="Google Shape;334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colores para 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7" name="Google Shape;337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338" name="Google Shape;338;p3"/>
            <p:cNvPicPr preferRelativeResize="0"/>
            <p:nvPr/>
          </p:nvPicPr>
          <p:blipFill rotWithShape="1">
            <a:blip r:embed="rId4">
              <a:alphaModFix/>
            </a:blip>
            <a:srcRect t="12021" b="11401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9" name="Google Shape;339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1" name="Google Shape;341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42" name="Google Shape;342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" name="Google Shape;348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 NO, no sirve poner </a:t>
            </a:r>
            <a:r>
              <a:rPr lang="en-US" b="1">
                <a:solidFill>
                  <a:srgbClr val="ED7D31"/>
                </a:solidFill>
              </a:rPr>
              <a:t>‘n’.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2" name="Google Shape;352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5" name="Google Shape;355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7" name="Google Shape;357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59" name="Google Shape;359;p5"/>
          <p:cNvGraphicFramePr/>
          <p:nvPr/>
        </p:nvGraphicFramePr>
        <p:xfrm>
          <a:off x="471720" y="1194240"/>
          <a:ext cx="6246500" cy="2956585"/>
        </p:xfrm>
        <a:graphic>
          <a:graphicData uri="http://schemas.openxmlformats.org/drawingml/2006/table">
            <a:tbl>
              <a:tblPr>
                <a:noFill/>
                <a:tableStyleId>{8BA4B3BC-CDE3-4B4E-A445-1B878BF20162}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O(E!*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V*V*E*E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>
                          <a:solidFill>
                            <a:srgbClr val="FFFFFF"/>
                          </a:solidFill>
                        </a:rPr>
                        <a:t>!)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0" name="Google Shape;360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</a:t>
            </a:r>
            <a:r>
              <a:rPr lang="en-US" i="1">
                <a:solidFill>
                  <a:schemeClr val="accent2"/>
                </a:solidFill>
              </a:rPr>
              <a:t>tercera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364" name="Google Shape;36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g13694941206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g13694941206_0_0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Primer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g13694941206_0_0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13694941206_0_0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4" name="Google Shape;374;g13694941206_0_0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g13694941206_0_0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g13694941206_0_0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77" name="Google Shape;377;g13694941206_0_0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g13694941206_0_0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79" name="Google Shape;379;g13694941206_0_0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{8BA4B3BC-CDE3-4B4E-A445-1B878BF20162}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0" name="Google Shape;380;g13694941206_0_0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g13694941206_0_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3694941206_0_0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Segundo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0" name="Google Shape;390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393" name="Google Shape;393;gadd317ae2b_0_201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{8BA4B3BC-CDE3-4B4E-A445-1B878BF20162}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94" name="Google Shape;394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add317ae2b_0_201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add317ae2b_0_201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add317ae2b_0_201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g13694941206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g13694941206_0_16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rgbClr val="FFFFFF"/>
                </a:solidFill>
              </a:rPr>
              <a:t>Tercer camino que minimiza d = ???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g13694941206_0_16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07" name="Google Shape;407;g13694941206_0_16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13694941206_0_16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tabla en Powerpoint. No copie capturas de pantalla pixeladas del informe técnico, por favor.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13694941206_0_16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10" name="Google Shape;410;g13694941206_0_16"/>
          <p:cNvGraphicFramePr/>
          <p:nvPr/>
        </p:nvGraphicFramePr>
        <p:xfrm>
          <a:off x="333820" y="1499040"/>
          <a:ext cx="11310600" cy="1481660"/>
        </p:xfrm>
        <a:graphic>
          <a:graphicData uri="http://schemas.openxmlformats.org/drawingml/2006/table">
            <a:tbl>
              <a:tblPr>
                <a:noFill/>
                <a:tableStyleId>{8BA4B3BC-CDE3-4B4E-A445-1B878BF20162}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Riesgo de acoso </a:t>
                      </a:r>
                      <a:br>
                        <a:rPr lang="en-US" sz="2200" b="1">
                          <a:solidFill>
                            <a:srgbClr val="001E33"/>
                          </a:solidFill>
                        </a:rPr>
                      </a:b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(entre 0 y 1)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</a:t>
                      </a: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1" name="Google Shape;411;g13694941206_0_16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g13694941206_0_16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g13694941206_0_16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13694941206_0_16"/>
          <p:cNvSpPr/>
          <p:nvPr/>
        </p:nvSpPr>
        <p:spPr>
          <a:xfrm>
            <a:off x="356050" y="31063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>
                <a:solidFill>
                  <a:srgbClr val="001E33"/>
                </a:solidFill>
              </a:rPr>
              <a:t>Distancia y riesgo de acoso para el camino que minimiza d = ??. Tiempo de ejecución de ?? segundos.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g13694941206_0_16"/>
          <p:cNvSpPr/>
          <p:nvPr/>
        </p:nvSpPr>
        <p:spPr>
          <a:xfrm>
            <a:off x="3437640" y="368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g13694941206_0_16"/>
          <p:cNvSpPr/>
          <p:nvPr/>
        </p:nvSpPr>
        <p:spPr>
          <a:xfrm>
            <a:off x="3356273" y="35141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B0D7FE0E3CD5740A7A14929FFCAAC38" ma:contentTypeVersion="2" ma:contentTypeDescription="Crear nuevo documento." ma:contentTypeScope="" ma:versionID="db614b70215befc30d92763ab7eaadee">
  <xsd:schema xmlns:xsd="http://www.w3.org/2001/XMLSchema" xmlns:xs="http://www.w3.org/2001/XMLSchema" xmlns:p="http://schemas.microsoft.com/office/2006/metadata/properties" xmlns:ns2="abd18120-a105-49d7-be79-6534ea226b8d" targetNamespace="http://schemas.microsoft.com/office/2006/metadata/properties" ma:root="true" ma:fieldsID="9b95b2764dac78d7bfbe29bcc7043181" ns2:_="">
    <xsd:import namespace="abd18120-a105-49d7-be79-6534ea226b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bd18120-a105-49d7-be79-6534ea226b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57981B-0F6D-4ACC-BD1A-38AB23F44A3C}">
  <ds:schemaRefs>
    <ds:schemaRef ds:uri="http://schemas.microsoft.com/office/2006/metadata/properties"/>
    <ds:schemaRef ds:uri="http://schemas.microsoft.com/office/2006/documentManagement/types"/>
    <ds:schemaRef ds:uri="abd18120-a105-49d7-be79-6534ea226b8d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BA24037-7F7C-4FD5-904B-DB083F00A0C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BF1443B-18D1-483A-A321-B3DB19B9585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bd18120-a105-49d7-be79-6534ea226b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1297</Words>
  <Application>Microsoft Office PowerPoint</Application>
  <PresentationFormat>Panorámica</PresentationFormat>
  <Paragraphs>184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Fira Sans Extra Condensed</vt:lpstr>
      <vt:lpstr>Times New Roman</vt:lpstr>
      <vt:lpstr>Calibri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Isabela Ortega Vasco</cp:lastModifiedBy>
  <cp:revision>52</cp:revision>
  <dcterms:created xsi:type="dcterms:W3CDTF">2020-06-26T14:36:07Z</dcterms:created>
  <dcterms:modified xsi:type="dcterms:W3CDTF">2022-08-17T03:08:28Z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0x010100FB0D7FE0E3CD5740A7A14929FFCAAC38</vt:lpwstr>
  </property>
</Properties>
</file>